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5661600" cy="51206400"/>
  <p:notesSz cx="6858000" cy="9144000"/>
  <p:defaultTextStyle>
    <a:defPPr>
      <a:defRPr lang="en-US"/>
    </a:defPPr>
    <a:lvl1pPr marL="0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1pPr>
    <a:lvl2pPr marL="2481910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2pPr>
    <a:lvl3pPr marL="4963820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3pPr>
    <a:lvl4pPr marL="7445731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4pPr>
    <a:lvl5pPr marL="9927641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5pPr>
    <a:lvl6pPr marL="12409551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6pPr>
    <a:lvl7pPr marL="14891461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7pPr>
    <a:lvl8pPr marL="17373371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8pPr>
    <a:lvl9pPr marL="19855282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8">
          <p15:clr>
            <a:srgbClr val="A4A3A4"/>
          </p15:clr>
        </p15:guide>
        <p15:guide id="2" pos="112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870B"/>
    <a:srgbClr val="730C01"/>
    <a:srgbClr val="4F0801"/>
    <a:srgbClr val="110C72"/>
    <a:srgbClr val="070266"/>
    <a:srgbClr val="000E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" d="100"/>
          <a:sy n="10" d="100"/>
        </p:scale>
        <p:origin x="2340" y="66"/>
      </p:cViewPr>
      <p:guideLst>
        <p:guide orient="horz" pos="16128"/>
        <p:guide pos="112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9DAC3-1C9C-4119-82DE-941DF787C31D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143000"/>
            <a:ext cx="21494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8C916-F0CB-401F-A059-54C9AE7E1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89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A8C916-F0CB-401F-A059-54C9AE7E10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46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4620" y="15907177"/>
            <a:ext cx="30312360" cy="10976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9240" y="29016960"/>
            <a:ext cx="24963120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81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963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44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927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409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891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373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855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43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17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836892" y="15314510"/>
            <a:ext cx="31290578" cy="3262274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52776" y="15314510"/>
            <a:ext cx="93289755" cy="3262274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7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07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7021" y="32904857"/>
            <a:ext cx="30312360" cy="10170160"/>
          </a:xfrm>
        </p:spPr>
        <p:txBody>
          <a:bodyPr anchor="t"/>
          <a:lstStyle>
            <a:lvl1pPr algn="l">
              <a:defRPr sz="21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7021" y="21703461"/>
            <a:ext cx="30312360" cy="11201396"/>
          </a:xfrm>
        </p:spPr>
        <p:txBody>
          <a:bodyPr anchor="b"/>
          <a:lstStyle>
            <a:lvl1pPr marL="0" indent="0">
              <a:buNone/>
              <a:defRPr sz="10900">
                <a:solidFill>
                  <a:schemeClr val="tx1">
                    <a:tint val="75000"/>
                  </a:schemeClr>
                </a:solidFill>
              </a:defRPr>
            </a:lvl1pPr>
            <a:lvl2pPr marL="2481910" indent="0">
              <a:buNone/>
              <a:defRPr sz="9800">
                <a:solidFill>
                  <a:schemeClr val="tx1">
                    <a:tint val="75000"/>
                  </a:schemeClr>
                </a:solidFill>
              </a:defRPr>
            </a:lvl2pPr>
            <a:lvl3pPr marL="4963820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3pPr>
            <a:lvl4pPr marL="744573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4pPr>
            <a:lvl5pPr marL="992764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5pPr>
            <a:lvl6pPr marL="1240955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6pPr>
            <a:lvl7pPr marL="1489146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7pPr>
            <a:lvl8pPr marL="1737337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8pPr>
            <a:lvl9pPr marL="19855282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4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2778" y="89208187"/>
            <a:ext cx="62290164" cy="252333760"/>
          </a:xfrm>
        </p:spPr>
        <p:txBody>
          <a:bodyPr/>
          <a:lstStyle>
            <a:lvl1pPr>
              <a:defRPr sz="15200"/>
            </a:lvl1pPr>
            <a:lvl2pPr>
              <a:defRPr sz="13000"/>
            </a:lvl2pPr>
            <a:lvl3pPr>
              <a:defRPr sz="109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837300" y="89208187"/>
            <a:ext cx="62290168" cy="252333760"/>
          </a:xfrm>
        </p:spPr>
        <p:txBody>
          <a:bodyPr/>
          <a:lstStyle>
            <a:lvl1pPr>
              <a:defRPr sz="15200"/>
            </a:lvl1pPr>
            <a:lvl2pPr>
              <a:defRPr sz="13000"/>
            </a:lvl2pPr>
            <a:lvl3pPr>
              <a:defRPr sz="109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9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080" y="2050630"/>
            <a:ext cx="32095440" cy="853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3080" y="11462177"/>
            <a:ext cx="15756733" cy="4776890"/>
          </a:xfrm>
        </p:spPr>
        <p:txBody>
          <a:bodyPr anchor="b"/>
          <a:lstStyle>
            <a:lvl1pPr marL="0" indent="0">
              <a:buNone/>
              <a:defRPr sz="13000" b="1"/>
            </a:lvl1pPr>
            <a:lvl2pPr marL="2481910" indent="0">
              <a:buNone/>
              <a:defRPr sz="10900" b="1"/>
            </a:lvl2pPr>
            <a:lvl3pPr marL="4963820" indent="0">
              <a:buNone/>
              <a:defRPr sz="9800" b="1"/>
            </a:lvl3pPr>
            <a:lvl4pPr marL="7445731" indent="0">
              <a:buNone/>
              <a:defRPr sz="8700" b="1"/>
            </a:lvl4pPr>
            <a:lvl5pPr marL="9927641" indent="0">
              <a:buNone/>
              <a:defRPr sz="8700" b="1"/>
            </a:lvl5pPr>
            <a:lvl6pPr marL="12409551" indent="0">
              <a:buNone/>
              <a:defRPr sz="8700" b="1"/>
            </a:lvl6pPr>
            <a:lvl7pPr marL="14891461" indent="0">
              <a:buNone/>
              <a:defRPr sz="8700" b="1"/>
            </a:lvl7pPr>
            <a:lvl8pPr marL="17373371" indent="0">
              <a:buNone/>
              <a:defRPr sz="8700" b="1"/>
            </a:lvl8pPr>
            <a:lvl9pPr marL="19855282" indent="0">
              <a:buNone/>
              <a:defRPr sz="8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3080" y="16239067"/>
            <a:ext cx="15756733" cy="29502950"/>
          </a:xfrm>
        </p:spPr>
        <p:txBody>
          <a:bodyPr/>
          <a:lstStyle>
            <a:lvl1pPr>
              <a:defRPr sz="13000"/>
            </a:lvl1pPr>
            <a:lvl2pPr>
              <a:defRPr sz="10900"/>
            </a:lvl2pPr>
            <a:lvl3pPr>
              <a:defRPr sz="98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115599" y="11462177"/>
            <a:ext cx="15762923" cy="4776890"/>
          </a:xfrm>
        </p:spPr>
        <p:txBody>
          <a:bodyPr anchor="b"/>
          <a:lstStyle>
            <a:lvl1pPr marL="0" indent="0">
              <a:buNone/>
              <a:defRPr sz="13000" b="1"/>
            </a:lvl1pPr>
            <a:lvl2pPr marL="2481910" indent="0">
              <a:buNone/>
              <a:defRPr sz="10900" b="1"/>
            </a:lvl2pPr>
            <a:lvl3pPr marL="4963820" indent="0">
              <a:buNone/>
              <a:defRPr sz="9800" b="1"/>
            </a:lvl3pPr>
            <a:lvl4pPr marL="7445731" indent="0">
              <a:buNone/>
              <a:defRPr sz="8700" b="1"/>
            </a:lvl4pPr>
            <a:lvl5pPr marL="9927641" indent="0">
              <a:buNone/>
              <a:defRPr sz="8700" b="1"/>
            </a:lvl5pPr>
            <a:lvl6pPr marL="12409551" indent="0">
              <a:buNone/>
              <a:defRPr sz="8700" b="1"/>
            </a:lvl6pPr>
            <a:lvl7pPr marL="14891461" indent="0">
              <a:buNone/>
              <a:defRPr sz="8700" b="1"/>
            </a:lvl7pPr>
            <a:lvl8pPr marL="17373371" indent="0">
              <a:buNone/>
              <a:defRPr sz="8700" b="1"/>
            </a:lvl8pPr>
            <a:lvl9pPr marL="19855282" indent="0">
              <a:buNone/>
              <a:defRPr sz="8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115599" y="16239067"/>
            <a:ext cx="15762923" cy="29502950"/>
          </a:xfrm>
        </p:spPr>
        <p:txBody>
          <a:bodyPr/>
          <a:lstStyle>
            <a:lvl1pPr>
              <a:defRPr sz="13000"/>
            </a:lvl1pPr>
            <a:lvl2pPr>
              <a:defRPr sz="10900"/>
            </a:lvl2pPr>
            <a:lvl3pPr>
              <a:defRPr sz="98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03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1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3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082" y="2038773"/>
            <a:ext cx="11732421" cy="8676640"/>
          </a:xfrm>
        </p:spPr>
        <p:txBody>
          <a:bodyPr anchor="b"/>
          <a:lstStyle>
            <a:lvl1pPr algn="l">
              <a:defRPr sz="10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42695" y="2038777"/>
            <a:ext cx="19935825" cy="43703244"/>
          </a:xfrm>
        </p:spPr>
        <p:txBody>
          <a:bodyPr/>
          <a:lstStyle>
            <a:lvl1pPr>
              <a:defRPr sz="17400"/>
            </a:lvl1pPr>
            <a:lvl2pPr>
              <a:defRPr sz="15200"/>
            </a:lvl2pPr>
            <a:lvl3pPr>
              <a:defRPr sz="13000"/>
            </a:lvl3pPr>
            <a:lvl4pPr>
              <a:defRPr sz="10900"/>
            </a:lvl4pPr>
            <a:lvl5pPr>
              <a:defRPr sz="10900"/>
            </a:lvl5pPr>
            <a:lvl6pPr>
              <a:defRPr sz="10900"/>
            </a:lvl6pPr>
            <a:lvl7pPr>
              <a:defRPr sz="10900"/>
            </a:lvl7pPr>
            <a:lvl8pPr>
              <a:defRPr sz="10900"/>
            </a:lvl8pPr>
            <a:lvl9pPr>
              <a:defRPr sz="10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3082" y="10715417"/>
            <a:ext cx="11732421" cy="35026604"/>
          </a:xfrm>
        </p:spPr>
        <p:txBody>
          <a:bodyPr/>
          <a:lstStyle>
            <a:lvl1pPr marL="0" indent="0">
              <a:buNone/>
              <a:defRPr sz="7600"/>
            </a:lvl1pPr>
            <a:lvl2pPr marL="2481910" indent="0">
              <a:buNone/>
              <a:defRPr sz="6500"/>
            </a:lvl2pPr>
            <a:lvl3pPr marL="4963820" indent="0">
              <a:buNone/>
              <a:defRPr sz="5400"/>
            </a:lvl3pPr>
            <a:lvl4pPr marL="7445731" indent="0">
              <a:buNone/>
              <a:defRPr sz="4900"/>
            </a:lvl4pPr>
            <a:lvl5pPr marL="9927641" indent="0">
              <a:buNone/>
              <a:defRPr sz="4900"/>
            </a:lvl5pPr>
            <a:lvl6pPr marL="12409551" indent="0">
              <a:buNone/>
              <a:defRPr sz="4900"/>
            </a:lvl6pPr>
            <a:lvl7pPr marL="14891461" indent="0">
              <a:buNone/>
              <a:defRPr sz="4900"/>
            </a:lvl7pPr>
            <a:lvl8pPr marL="17373371" indent="0">
              <a:buNone/>
              <a:defRPr sz="4900"/>
            </a:lvl8pPr>
            <a:lvl9pPr marL="19855282" indent="0">
              <a:buNone/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98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9923" y="35844480"/>
            <a:ext cx="21396960" cy="4231644"/>
          </a:xfrm>
        </p:spPr>
        <p:txBody>
          <a:bodyPr anchor="b"/>
          <a:lstStyle>
            <a:lvl1pPr algn="l">
              <a:defRPr sz="10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89923" y="4575387"/>
            <a:ext cx="21396960" cy="30723840"/>
          </a:xfrm>
        </p:spPr>
        <p:txBody>
          <a:bodyPr/>
          <a:lstStyle>
            <a:lvl1pPr marL="0" indent="0">
              <a:buNone/>
              <a:defRPr sz="17400"/>
            </a:lvl1pPr>
            <a:lvl2pPr marL="2481910" indent="0">
              <a:buNone/>
              <a:defRPr sz="15200"/>
            </a:lvl2pPr>
            <a:lvl3pPr marL="4963820" indent="0">
              <a:buNone/>
              <a:defRPr sz="13000"/>
            </a:lvl3pPr>
            <a:lvl4pPr marL="7445731" indent="0">
              <a:buNone/>
              <a:defRPr sz="10900"/>
            </a:lvl4pPr>
            <a:lvl5pPr marL="9927641" indent="0">
              <a:buNone/>
              <a:defRPr sz="10900"/>
            </a:lvl5pPr>
            <a:lvl6pPr marL="12409551" indent="0">
              <a:buNone/>
              <a:defRPr sz="10900"/>
            </a:lvl6pPr>
            <a:lvl7pPr marL="14891461" indent="0">
              <a:buNone/>
              <a:defRPr sz="10900"/>
            </a:lvl7pPr>
            <a:lvl8pPr marL="17373371" indent="0">
              <a:buNone/>
              <a:defRPr sz="10900"/>
            </a:lvl8pPr>
            <a:lvl9pPr marL="19855282" indent="0">
              <a:buNone/>
              <a:defRPr sz="10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89923" y="40076124"/>
            <a:ext cx="21396960" cy="6009636"/>
          </a:xfrm>
        </p:spPr>
        <p:txBody>
          <a:bodyPr/>
          <a:lstStyle>
            <a:lvl1pPr marL="0" indent="0">
              <a:buNone/>
              <a:defRPr sz="7600"/>
            </a:lvl1pPr>
            <a:lvl2pPr marL="2481910" indent="0">
              <a:buNone/>
              <a:defRPr sz="6500"/>
            </a:lvl2pPr>
            <a:lvl3pPr marL="4963820" indent="0">
              <a:buNone/>
              <a:defRPr sz="5400"/>
            </a:lvl3pPr>
            <a:lvl4pPr marL="7445731" indent="0">
              <a:buNone/>
              <a:defRPr sz="4900"/>
            </a:lvl4pPr>
            <a:lvl5pPr marL="9927641" indent="0">
              <a:buNone/>
              <a:defRPr sz="4900"/>
            </a:lvl5pPr>
            <a:lvl6pPr marL="12409551" indent="0">
              <a:buNone/>
              <a:defRPr sz="4900"/>
            </a:lvl6pPr>
            <a:lvl7pPr marL="14891461" indent="0">
              <a:buNone/>
              <a:defRPr sz="4900"/>
            </a:lvl7pPr>
            <a:lvl8pPr marL="17373371" indent="0">
              <a:buNone/>
              <a:defRPr sz="4900"/>
            </a:lvl8pPr>
            <a:lvl9pPr marL="19855282" indent="0">
              <a:buNone/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8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83080" y="2050630"/>
            <a:ext cx="32095440" cy="8534400"/>
          </a:xfrm>
          <a:prstGeom prst="rect">
            <a:avLst/>
          </a:prstGeom>
        </p:spPr>
        <p:txBody>
          <a:bodyPr vert="horz" lIns="496382" tIns="248191" rIns="496382" bIns="24819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3080" y="11948164"/>
            <a:ext cx="32095440" cy="33793857"/>
          </a:xfrm>
          <a:prstGeom prst="rect">
            <a:avLst/>
          </a:prstGeom>
        </p:spPr>
        <p:txBody>
          <a:bodyPr vert="horz" lIns="496382" tIns="248191" rIns="496382" bIns="24819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83080" y="47460750"/>
            <a:ext cx="8321040" cy="2726267"/>
          </a:xfrm>
          <a:prstGeom prst="rect">
            <a:avLst/>
          </a:prstGeom>
        </p:spPr>
        <p:txBody>
          <a:bodyPr vert="horz" lIns="496382" tIns="248191" rIns="496382" bIns="248191" rtlCol="0" anchor="ctr"/>
          <a:lstStyle>
            <a:lvl1pPr algn="l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84380" y="47460750"/>
            <a:ext cx="11292840" cy="2726267"/>
          </a:xfrm>
          <a:prstGeom prst="rect">
            <a:avLst/>
          </a:prstGeom>
        </p:spPr>
        <p:txBody>
          <a:bodyPr vert="horz" lIns="496382" tIns="248191" rIns="496382" bIns="248191" rtlCol="0" anchor="ctr"/>
          <a:lstStyle>
            <a:lvl1pPr algn="ctr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557480" y="47460750"/>
            <a:ext cx="8321040" cy="2726267"/>
          </a:xfrm>
          <a:prstGeom prst="rect">
            <a:avLst/>
          </a:prstGeom>
        </p:spPr>
        <p:txBody>
          <a:bodyPr vert="horz" lIns="496382" tIns="248191" rIns="496382" bIns="248191" rtlCol="0" anchor="ctr"/>
          <a:lstStyle>
            <a:lvl1pPr algn="r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4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63820" rtl="0" eaLnBrk="1" latinLnBrk="0" hangingPunct="1">
        <a:spcBef>
          <a:spcPct val="0"/>
        </a:spcBef>
        <a:buNone/>
        <a:defRPr sz="2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61433" indent="-1861433" algn="l" defTabSz="4963820" rtl="0" eaLnBrk="1" latinLnBrk="0" hangingPunct="1">
        <a:spcBef>
          <a:spcPct val="20000"/>
        </a:spcBef>
        <a:buFont typeface="Arial" pitchFamily="34" charset="0"/>
        <a:buChar char="•"/>
        <a:defRPr sz="17400" kern="1200">
          <a:solidFill>
            <a:schemeClr val="tx1"/>
          </a:solidFill>
          <a:latin typeface="+mn-lt"/>
          <a:ea typeface="+mn-ea"/>
          <a:cs typeface="+mn-cs"/>
        </a:defRPr>
      </a:lvl1pPr>
      <a:lvl2pPr marL="4033104" indent="-1551194" algn="l" defTabSz="4963820" rtl="0" eaLnBrk="1" latinLnBrk="0" hangingPunct="1">
        <a:spcBef>
          <a:spcPct val="20000"/>
        </a:spcBef>
        <a:buFont typeface="Arial" pitchFamily="34" charset="0"/>
        <a:buChar char="–"/>
        <a:defRPr sz="15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4776" indent="-1240955" algn="l" defTabSz="4963820" rtl="0" eaLnBrk="1" latinLnBrk="0" hangingPunct="1">
        <a:spcBef>
          <a:spcPct val="20000"/>
        </a:spcBef>
        <a:buFont typeface="Arial" pitchFamily="34" charset="0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686" indent="-1240955" algn="l" defTabSz="4963820" rtl="0" eaLnBrk="1" latinLnBrk="0" hangingPunct="1">
        <a:spcBef>
          <a:spcPct val="20000"/>
        </a:spcBef>
        <a:buFont typeface="Arial" pitchFamily="34" charset="0"/>
        <a:buChar char="–"/>
        <a:defRPr sz="10900" kern="1200">
          <a:solidFill>
            <a:schemeClr val="tx1"/>
          </a:solidFill>
          <a:latin typeface="+mn-lt"/>
          <a:ea typeface="+mn-ea"/>
          <a:cs typeface="+mn-cs"/>
        </a:defRPr>
      </a:lvl4pPr>
      <a:lvl5pPr marL="11168596" indent="-1240955" algn="l" defTabSz="4963820" rtl="0" eaLnBrk="1" latinLnBrk="0" hangingPunct="1">
        <a:spcBef>
          <a:spcPct val="20000"/>
        </a:spcBef>
        <a:buFont typeface="Arial" pitchFamily="34" charset="0"/>
        <a:buChar char="»"/>
        <a:defRPr sz="10900" kern="1200">
          <a:solidFill>
            <a:schemeClr val="tx1"/>
          </a:solidFill>
          <a:latin typeface="+mn-lt"/>
          <a:ea typeface="+mn-ea"/>
          <a:cs typeface="+mn-cs"/>
        </a:defRPr>
      </a:lvl5pPr>
      <a:lvl6pPr marL="13650506" indent="-1240955" algn="l" defTabSz="496382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6pPr>
      <a:lvl7pPr marL="16132416" indent="-1240955" algn="l" defTabSz="496382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7pPr>
      <a:lvl8pPr marL="18614327" indent="-1240955" algn="l" defTabSz="496382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8pPr>
      <a:lvl9pPr marL="21096237" indent="-1240955" algn="l" defTabSz="496382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481910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2pPr>
      <a:lvl3pPr marL="4963820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7445731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4pPr>
      <a:lvl5pPr marL="9927641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5pPr>
      <a:lvl6pPr marL="12409551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6pPr>
      <a:lvl7pPr marL="14891461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371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8pPr>
      <a:lvl9pPr marL="19855282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870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381000" y="568156"/>
            <a:ext cx="34765760" cy="894894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b="1" cap="all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6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96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9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907001" y="9957327"/>
            <a:ext cx="17245622" cy="4032303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000" y="9957327"/>
            <a:ext cx="17073036" cy="403999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330" y="1366520"/>
            <a:ext cx="6602469" cy="660246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1245" y="1366521"/>
            <a:ext cx="6602468" cy="66024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1000" y="641046"/>
            <a:ext cx="29718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Poster ID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55314" y="48310800"/>
            <a:ext cx="14660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1: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56582" y="1806746"/>
            <a:ext cx="208233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ENTER YOUR TITLE HERE</a:t>
            </a:r>
            <a:endParaRPr lang="en-US" sz="10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56488" y="7058603"/>
            <a:ext cx="260254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Author name1,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Author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name2, 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Author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name3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253879" y="8485164"/>
            <a:ext cx="190985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aseline="30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Faculty of Medicine, University of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Kelaniya</a:t>
            </a: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55314" y="12425622"/>
            <a:ext cx="149214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55314" y="18930117"/>
            <a:ext cx="149214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55314" y="13718153"/>
            <a:ext cx="146013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Type your text here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255314" y="20675023"/>
            <a:ext cx="1492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255314" y="31635448"/>
            <a:ext cx="1492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255313" y="30027915"/>
            <a:ext cx="149214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9187447" y="38089597"/>
            <a:ext cx="149214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9134378" y="30487391"/>
            <a:ext cx="149214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9017292" y="32032385"/>
            <a:ext cx="1492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9332150" y="39683418"/>
            <a:ext cx="1492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332150" y="44940411"/>
            <a:ext cx="149214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Acknowledgement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449236" y="46540849"/>
            <a:ext cx="1492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217650"/>
              </p:ext>
            </p:extLst>
          </p:nvPr>
        </p:nvGraphicFramePr>
        <p:xfrm>
          <a:off x="1322330" y="36430644"/>
          <a:ext cx="14921408" cy="1027636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730352"/>
                <a:gridCol w="3730352"/>
                <a:gridCol w="3730352"/>
                <a:gridCol w="3730352"/>
              </a:tblGrid>
              <a:tr h="20552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552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552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552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552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4" name="Chart 43"/>
          <p:cNvGraphicFramePr/>
          <p:nvPr>
            <p:extLst>
              <p:ext uri="{D42A27DB-BD31-4B8C-83A1-F6EECF244321}">
                <p14:modId xmlns:p14="http://schemas.microsoft.com/office/powerpoint/2010/main" val="3522349003"/>
              </p:ext>
            </p:extLst>
          </p:nvPr>
        </p:nvGraphicFramePr>
        <p:xfrm>
          <a:off x="19855021" y="11281517"/>
          <a:ext cx="12758579" cy="7951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18643815" y="19967137"/>
            <a:ext cx="16742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2: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679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63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madhuraya</dc:creator>
  <cp:lastModifiedBy>CC</cp:lastModifiedBy>
  <cp:revision>11</cp:revision>
  <dcterms:created xsi:type="dcterms:W3CDTF">2015-07-06T14:26:47Z</dcterms:created>
  <dcterms:modified xsi:type="dcterms:W3CDTF">2015-07-20T04:35:45Z</dcterms:modified>
</cp:coreProperties>
</file>